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9" r:id="rId3"/>
    <p:sldId id="260" r:id="rId4"/>
    <p:sldId id="261" r:id="rId5"/>
    <p:sldId id="262" r:id="rId6"/>
    <p:sldId id="282" r:id="rId7"/>
    <p:sldId id="264" r:id="rId8"/>
    <p:sldId id="265" r:id="rId9"/>
    <p:sldId id="266" r:id="rId10"/>
    <p:sldId id="267" r:id="rId11"/>
    <p:sldId id="280" r:id="rId12"/>
    <p:sldId id="269" r:id="rId13"/>
    <p:sldId id="270" r:id="rId14"/>
    <p:sldId id="28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52ACA-D95C-4750-BE70-06FC67ED2312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DB9C2A-C1EE-46F9-92D3-04806F50A42A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b="0" smtClean="0">
              <a:latin typeface="NikoshBAN" panose="02000000000000000000" pitchFamily="2" charset="0"/>
              <a:cs typeface="NikoshBAN" panose="02000000000000000000" pitchFamily="2" charset="0"/>
            </a:rPr>
            <a:t>নেটোয়ার্ক সংশ্লিষ্ট যন্ত্রপাতি</a:t>
          </a:r>
          <a:endParaRPr lang="en-US" sz="28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F09A-415B-4E74-9A81-AF3AB0085443}" type="parTrans" cxnId="{9189C545-CCDC-4719-885A-4913DE47D7FE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DE490-3FCF-42BA-B5B9-607B651C8D01}" type="sibTrans" cxnId="{9189C545-CCDC-4719-885A-4913DE47D7FE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98D6B0-155E-412C-B5F6-4D248D28CB58}">
      <dgm:prSet phldrT="[Text]" custT="1"/>
      <dgm:spPr/>
      <dgm:t>
        <a:bodyPr/>
        <a:lstStyle/>
        <a:p>
          <a:r>
            <a:rPr lang="en-US" sz="2800" b="0" dirty="0" err="1" smtClean="0">
              <a:latin typeface="NikoshBAN" pitchFamily="2" charset="0"/>
              <a:cs typeface="NikoshBAN" pitchFamily="2" charset="0"/>
            </a:rPr>
            <a:t>ল্যান</a:t>
          </a:r>
          <a:endParaRPr lang="en-US" sz="2800" b="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b="0" dirty="0" err="1" smtClean="0">
              <a:latin typeface="NikoshBAN" pitchFamily="2" charset="0"/>
              <a:cs typeface="NikoshBAN" pitchFamily="2" charset="0"/>
            </a:rPr>
            <a:t>কার্ড</a:t>
          </a:r>
          <a:endParaRPr lang="en-US" sz="28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01115-6432-4F85-960E-A9211744526A}" type="parTrans" cxnId="{32A66DCC-149C-4AFF-845C-13CBCDA4E899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C6B4AD-65D2-4E5D-942D-664C9ACD441B}" type="sibTrans" cxnId="{32A66DCC-149C-4AFF-845C-13CBCDA4E899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41E1C6-5DF9-4103-9A15-55CB2FA7BA16}">
      <dgm:prSet phldrT="[Text]" custT="1"/>
      <dgm:spPr/>
      <dgm:t>
        <a:bodyPr/>
        <a:lstStyle/>
        <a:p>
          <a:r>
            <a:rPr lang="en-US" sz="2800" b="0" smtClean="0">
              <a:latin typeface="NikoshBAN" pitchFamily="2" charset="0"/>
              <a:cs typeface="NikoshBAN" pitchFamily="2" charset="0"/>
            </a:rPr>
            <a:t>সুইচ</a:t>
          </a:r>
          <a:endParaRPr lang="en-US" sz="28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22441D-0985-4CFA-9E46-ABC40CFEBCEF}" type="parTrans" cxnId="{896893F9-2FD8-4217-90F8-78E1035155CA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08B27A-8162-4284-A33C-317BB1CCBC41}" type="sibTrans" cxnId="{896893F9-2FD8-4217-90F8-78E1035155CA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593738-2513-4789-AB0A-A64CCD60FC1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b="0" smtClean="0">
              <a:latin typeface="NikoshBAN" pitchFamily="2" charset="0"/>
              <a:cs typeface="NikoshBAN" pitchFamily="2" charset="0"/>
            </a:rPr>
            <a:t>রাউটার</a:t>
          </a:r>
          <a:endParaRPr lang="en-US" sz="28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736258-8059-4BE0-AFB1-2B256D1E7287}" type="parTrans" cxnId="{BD5E8896-C68C-4620-9952-73F5A9EEF630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D917B-42F7-4A9A-82E8-49715D716770}" type="sibTrans" cxnId="{BD5E8896-C68C-4620-9952-73F5A9EEF63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79F2F0-32D3-4180-9E37-4895F87D55D5}">
      <dgm:prSet phldrT="[Text]" custT="1"/>
      <dgm:spPr/>
      <dgm:t>
        <a:bodyPr/>
        <a:lstStyle/>
        <a:p>
          <a:r>
            <a:rPr lang="en-US" sz="2800" b="0" smtClean="0">
              <a:latin typeface="NikoshBAN" pitchFamily="2" charset="0"/>
              <a:cs typeface="NikoshBAN" pitchFamily="2" charset="0"/>
            </a:rPr>
            <a:t>মডেম</a:t>
          </a:r>
          <a:endParaRPr lang="en-US" sz="28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8398BE-182C-4E58-A27A-62B468D8D1BE}" type="parTrans" cxnId="{973C28A4-4801-46BF-8871-9B9CED1FBC0C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1553B-D746-4B63-979E-D682B96C3029}" type="sibTrans" cxnId="{973C28A4-4801-46BF-8871-9B9CED1FBC0C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D41921-3069-44E8-8305-F61CA38C6E5C}">
      <dgm:prSet custT="1"/>
      <dgm:spPr/>
      <dgm:t>
        <a:bodyPr/>
        <a:lstStyle/>
        <a:p>
          <a:r>
            <a:rPr lang="en-US" sz="2800" b="0" smtClean="0">
              <a:latin typeface="NikoshBAN" pitchFamily="2" charset="0"/>
              <a:cs typeface="NikoshBAN" pitchFamily="2" charset="0"/>
            </a:rPr>
            <a:t>হাব</a:t>
          </a:r>
          <a:endParaRPr lang="en-US" sz="28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BFE89-DEA7-4597-A28C-2611196F7D3E}" type="parTrans" cxnId="{1903C793-6B86-43DA-8666-37EECEAA32A7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8E6BF1-87AC-4BBC-A004-EF5CA6191791}" type="sibTrans" cxnId="{1903C793-6B86-43DA-8666-37EECEAA32A7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F053E-B87C-4AEE-86DE-709D650C0451}" type="pres">
      <dgm:prSet presAssocID="{62652ACA-D95C-4750-BE70-06FC67ED23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F72ED4-8944-4F2F-AEF4-B8FBEB9C176B}" type="pres">
      <dgm:prSet presAssocID="{83DB9C2A-C1EE-46F9-92D3-04806F50A42A}" presName="centerShape" presStyleLbl="node0" presStyleIdx="0" presStyleCnt="1"/>
      <dgm:spPr/>
      <dgm:t>
        <a:bodyPr/>
        <a:lstStyle/>
        <a:p>
          <a:endParaRPr lang="en-US"/>
        </a:p>
      </dgm:t>
    </dgm:pt>
    <dgm:pt modelId="{21EC4615-7077-4B51-A097-6E69DCE039D7}" type="pres">
      <dgm:prSet presAssocID="{5598D6B0-155E-412C-B5F6-4D248D28CB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99D94-6995-4C33-9D06-A77EFA32FD83}" type="pres">
      <dgm:prSet presAssocID="{5598D6B0-155E-412C-B5F6-4D248D28CB58}" presName="dummy" presStyleCnt="0"/>
      <dgm:spPr/>
    </dgm:pt>
    <dgm:pt modelId="{05004515-3C05-483D-95D4-9ADA5518536F}" type="pres">
      <dgm:prSet presAssocID="{09C6B4AD-65D2-4E5D-942D-664C9ACD441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12D5935-5183-4998-A67A-904748EF308E}" type="pres">
      <dgm:prSet presAssocID="{D5D41921-3069-44E8-8305-F61CA38C6E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9874-2F66-4CAA-9D54-B0EEC5EEF2C3}" type="pres">
      <dgm:prSet presAssocID="{D5D41921-3069-44E8-8305-F61CA38C6E5C}" presName="dummy" presStyleCnt="0"/>
      <dgm:spPr/>
    </dgm:pt>
    <dgm:pt modelId="{BB9A05CB-899C-4983-B3EB-EB87F9ED0B83}" type="pres">
      <dgm:prSet presAssocID="{AF8E6BF1-87AC-4BBC-A004-EF5CA619179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052AD84-3E02-488F-BDFB-CEAD8D277C77}" type="pres">
      <dgm:prSet presAssocID="{A041E1C6-5DF9-4103-9A15-55CB2FA7BA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90AEE-8EFA-47C0-A274-E37058674DC5}" type="pres">
      <dgm:prSet presAssocID="{A041E1C6-5DF9-4103-9A15-55CB2FA7BA16}" presName="dummy" presStyleCnt="0"/>
      <dgm:spPr/>
    </dgm:pt>
    <dgm:pt modelId="{D675E5E4-2E17-46BA-90C9-E91670A8BF7D}" type="pres">
      <dgm:prSet presAssocID="{3F08B27A-8162-4284-A33C-317BB1CCBC4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99D9480-A588-4244-B2C9-99C93376C840}" type="pres">
      <dgm:prSet presAssocID="{BC593738-2513-4789-AB0A-A64CCD60FC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78838-9A32-47D8-B2CC-EC84A7B1F523}" type="pres">
      <dgm:prSet presAssocID="{BC593738-2513-4789-AB0A-A64CCD60FC1E}" presName="dummy" presStyleCnt="0"/>
      <dgm:spPr/>
    </dgm:pt>
    <dgm:pt modelId="{A81632CA-33DC-4AA5-ACCE-C61349AB1370}" type="pres">
      <dgm:prSet presAssocID="{F2FD917B-42F7-4A9A-82E8-49715D71677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4EBBF2B-ABF5-4446-8C52-6CEA00B0D38F}" type="pres">
      <dgm:prSet presAssocID="{3679F2F0-32D3-4180-9E37-4895F87D55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BA112-6AB7-4F25-B83F-2B5D36CD96F5}" type="pres">
      <dgm:prSet presAssocID="{3679F2F0-32D3-4180-9E37-4895F87D55D5}" presName="dummy" presStyleCnt="0"/>
      <dgm:spPr/>
    </dgm:pt>
    <dgm:pt modelId="{987A8072-4E86-474C-B1F4-58E2BFAB315E}" type="pres">
      <dgm:prSet presAssocID="{11F1553B-D746-4B63-979E-D682B96C302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CF6FC84-79F6-4F2B-A221-A94CC883D9E6}" type="presOf" srcId="{A041E1C6-5DF9-4103-9A15-55CB2FA7BA16}" destId="{1052AD84-3E02-488F-BDFB-CEAD8D277C77}" srcOrd="0" destOrd="0" presId="urn:microsoft.com/office/officeart/2005/8/layout/radial6"/>
    <dgm:cxn modelId="{896893F9-2FD8-4217-90F8-78E1035155CA}" srcId="{83DB9C2A-C1EE-46F9-92D3-04806F50A42A}" destId="{A041E1C6-5DF9-4103-9A15-55CB2FA7BA16}" srcOrd="2" destOrd="0" parTransId="{F922441D-0985-4CFA-9E46-ABC40CFEBCEF}" sibTransId="{3F08B27A-8162-4284-A33C-317BB1CCBC41}"/>
    <dgm:cxn modelId="{BC9C58F6-DED2-4BBD-8C1A-5706DA628751}" type="presOf" srcId="{5598D6B0-155E-412C-B5F6-4D248D28CB58}" destId="{21EC4615-7077-4B51-A097-6E69DCE039D7}" srcOrd="0" destOrd="0" presId="urn:microsoft.com/office/officeart/2005/8/layout/radial6"/>
    <dgm:cxn modelId="{8946B5C6-16F7-4CEF-A7DF-BFF2A92FA116}" type="presOf" srcId="{09C6B4AD-65D2-4E5D-942D-664C9ACD441B}" destId="{05004515-3C05-483D-95D4-9ADA5518536F}" srcOrd="0" destOrd="0" presId="urn:microsoft.com/office/officeart/2005/8/layout/radial6"/>
    <dgm:cxn modelId="{9189C545-CCDC-4719-885A-4913DE47D7FE}" srcId="{62652ACA-D95C-4750-BE70-06FC67ED2312}" destId="{83DB9C2A-C1EE-46F9-92D3-04806F50A42A}" srcOrd="0" destOrd="0" parTransId="{42D2F09A-415B-4E74-9A81-AF3AB0085443}" sibTransId="{355DE490-3FCF-42BA-B5B9-607B651C8D01}"/>
    <dgm:cxn modelId="{973C28A4-4801-46BF-8871-9B9CED1FBC0C}" srcId="{83DB9C2A-C1EE-46F9-92D3-04806F50A42A}" destId="{3679F2F0-32D3-4180-9E37-4895F87D55D5}" srcOrd="4" destOrd="0" parTransId="{258398BE-182C-4E58-A27A-62B468D8D1BE}" sibTransId="{11F1553B-D746-4B63-979E-D682B96C3029}"/>
    <dgm:cxn modelId="{E333F007-F3F0-4C92-969F-AA4FF3BF1033}" type="presOf" srcId="{3F08B27A-8162-4284-A33C-317BB1CCBC41}" destId="{D675E5E4-2E17-46BA-90C9-E91670A8BF7D}" srcOrd="0" destOrd="0" presId="urn:microsoft.com/office/officeart/2005/8/layout/radial6"/>
    <dgm:cxn modelId="{5BEBD1B9-0406-44AA-B9F6-DCCBAE546C8C}" type="presOf" srcId="{62652ACA-D95C-4750-BE70-06FC67ED2312}" destId="{8EEF053E-B87C-4AEE-86DE-709D650C0451}" srcOrd="0" destOrd="0" presId="urn:microsoft.com/office/officeart/2005/8/layout/radial6"/>
    <dgm:cxn modelId="{46B4EF01-7405-4A4D-8DF4-C9BC1276B28D}" type="presOf" srcId="{83DB9C2A-C1EE-46F9-92D3-04806F50A42A}" destId="{BFF72ED4-8944-4F2F-AEF4-B8FBEB9C176B}" srcOrd="0" destOrd="0" presId="urn:microsoft.com/office/officeart/2005/8/layout/radial6"/>
    <dgm:cxn modelId="{3920AA37-8D7E-43E5-9912-91B541E8669B}" type="presOf" srcId="{3679F2F0-32D3-4180-9E37-4895F87D55D5}" destId="{14EBBF2B-ABF5-4446-8C52-6CEA00B0D38F}" srcOrd="0" destOrd="0" presId="urn:microsoft.com/office/officeart/2005/8/layout/radial6"/>
    <dgm:cxn modelId="{BD5E8896-C68C-4620-9952-73F5A9EEF630}" srcId="{83DB9C2A-C1EE-46F9-92D3-04806F50A42A}" destId="{BC593738-2513-4789-AB0A-A64CCD60FC1E}" srcOrd="3" destOrd="0" parTransId="{60736258-8059-4BE0-AFB1-2B256D1E7287}" sibTransId="{F2FD917B-42F7-4A9A-82E8-49715D716770}"/>
    <dgm:cxn modelId="{1903C793-6B86-43DA-8666-37EECEAA32A7}" srcId="{83DB9C2A-C1EE-46F9-92D3-04806F50A42A}" destId="{D5D41921-3069-44E8-8305-F61CA38C6E5C}" srcOrd="1" destOrd="0" parTransId="{914BFE89-DEA7-4597-A28C-2611196F7D3E}" sibTransId="{AF8E6BF1-87AC-4BBC-A004-EF5CA6191791}"/>
    <dgm:cxn modelId="{32A66DCC-149C-4AFF-845C-13CBCDA4E899}" srcId="{83DB9C2A-C1EE-46F9-92D3-04806F50A42A}" destId="{5598D6B0-155E-412C-B5F6-4D248D28CB58}" srcOrd="0" destOrd="0" parTransId="{80101115-6432-4F85-960E-A9211744526A}" sibTransId="{09C6B4AD-65D2-4E5D-942D-664C9ACD441B}"/>
    <dgm:cxn modelId="{8C281052-E3D3-402B-947C-65A717E59AA9}" type="presOf" srcId="{AF8E6BF1-87AC-4BBC-A004-EF5CA6191791}" destId="{BB9A05CB-899C-4983-B3EB-EB87F9ED0B83}" srcOrd="0" destOrd="0" presId="urn:microsoft.com/office/officeart/2005/8/layout/radial6"/>
    <dgm:cxn modelId="{1E84E018-24D8-4E2A-BA68-C93AD4ED6AD7}" type="presOf" srcId="{F2FD917B-42F7-4A9A-82E8-49715D716770}" destId="{A81632CA-33DC-4AA5-ACCE-C61349AB1370}" srcOrd="0" destOrd="0" presId="urn:microsoft.com/office/officeart/2005/8/layout/radial6"/>
    <dgm:cxn modelId="{0E90CA6E-2DBF-4B25-864E-C1098CD788B4}" type="presOf" srcId="{D5D41921-3069-44E8-8305-F61CA38C6E5C}" destId="{E12D5935-5183-4998-A67A-904748EF308E}" srcOrd="0" destOrd="0" presId="urn:microsoft.com/office/officeart/2005/8/layout/radial6"/>
    <dgm:cxn modelId="{02B62EC4-EAC9-40F8-90CB-E5F4B48A1D63}" type="presOf" srcId="{11F1553B-D746-4B63-979E-D682B96C3029}" destId="{987A8072-4E86-474C-B1F4-58E2BFAB315E}" srcOrd="0" destOrd="0" presId="urn:microsoft.com/office/officeart/2005/8/layout/radial6"/>
    <dgm:cxn modelId="{C7DD2863-6714-47F2-8463-2E6A8F64E09B}" type="presOf" srcId="{BC593738-2513-4789-AB0A-A64CCD60FC1E}" destId="{099D9480-A588-4244-B2C9-99C93376C840}" srcOrd="0" destOrd="0" presId="urn:microsoft.com/office/officeart/2005/8/layout/radial6"/>
    <dgm:cxn modelId="{0502D784-2F56-4DF2-B9DB-18A6DE04E843}" type="presParOf" srcId="{8EEF053E-B87C-4AEE-86DE-709D650C0451}" destId="{BFF72ED4-8944-4F2F-AEF4-B8FBEB9C176B}" srcOrd="0" destOrd="0" presId="urn:microsoft.com/office/officeart/2005/8/layout/radial6"/>
    <dgm:cxn modelId="{1E68F079-BD1E-4CAE-B062-6F0E46F2F1D1}" type="presParOf" srcId="{8EEF053E-B87C-4AEE-86DE-709D650C0451}" destId="{21EC4615-7077-4B51-A097-6E69DCE039D7}" srcOrd="1" destOrd="0" presId="urn:microsoft.com/office/officeart/2005/8/layout/radial6"/>
    <dgm:cxn modelId="{14E6B701-E858-4A2F-9F88-63881E9805C0}" type="presParOf" srcId="{8EEF053E-B87C-4AEE-86DE-709D650C0451}" destId="{08F99D94-6995-4C33-9D06-A77EFA32FD83}" srcOrd="2" destOrd="0" presId="urn:microsoft.com/office/officeart/2005/8/layout/radial6"/>
    <dgm:cxn modelId="{2AE9303F-B7BA-4EA1-8167-80FBEBF67B65}" type="presParOf" srcId="{8EEF053E-B87C-4AEE-86DE-709D650C0451}" destId="{05004515-3C05-483D-95D4-9ADA5518536F}" srcOrd="3" destOrd="0" presId="urn:microsoft.com/office/officeart/2005/8/layout/radial6"/>
    <dgm:cxn modelId="{280B6158-56DB-41D7-83A4-9095E90F8F0C}" type="presParOf" srcId="{8EEF053E-B87C-4AEE-86DE-709D650C0451}" destId="{E12D5935-5183-4998-A67A-904748EF308E}" srcOrd="4" destOrd="0" presId="urn:microsoft.com/office/officeart/2005/8/layout/radial6"/>
    <dgm:cxn modelId="{A4112B75-E667-4997-8EF9-C7C2D7DF8F60}" type="presParOf" srcId="{8EEF053E-B87C-4AEE-86DE-709D650C0451}" destId="{44939874-2F66-4CAA-9D54-B0EEC5EEF2C3}" srcOrd="5" destOrd="0" presId="urn:microsoft.com/office/officeart/2005/8/layout/radial6"/>
    <dgm:cxn modelId="{806D3711-47D3-49B7-BBDD-AAA9F74C2ECC}" type="presParOf" srcId="{8EEF053E-B87C-4AEE-86DE-709D650C0451}" destId="{BB9A05CB-899C-4983-B3EB-EB87F9ED0B83}" srcOrd="6" destOrd="0" presId="urn:microsoft.com/office/officeart/2005/8/layout/radial6"/>
    <dgm:cxn modelId="{7BC745FF-F4ED-4D7B-A33D-8F428CAA1775}" type="presParOf" srcId="{8EEF053E-B87C-4AEE-86DE-709D650C0451}" destId="{1052AD84-3E02-488F-BDFB-CEAD8D277C77}" srcOrd="7" destOrd="0" presId="urn:microsoft.com/office/officeart/2005/8/layout/radial6"/>
    <dgm:cxn modelId="{12F741E7-9DF7-43AC-A1A2-E5E29A3CEC9C}" type="presParOf" srcId="{8EEF053E-B87C-4AEE-86DE-709D650C0451}" destId="{2AC90AEE-8EFA-47C0-A274-E37058674DC5}" srcOrd="8" destOrd="0" presId="urn:microsoft.com/office/officeart/2005/8/layout/radial6"/>
    <dgm:cxn modelId="{58BDA447-A7A3-4185-9893-EDF92A061019}" type="presParOf" srcId="{8EEF053E-B87C-4AEE-86DE-709D650C0451}" destId="{D675E5E4-2E17-46BA-90C9-E91670A8BF7D}" srcOrd="9" destOrd="0" presId="urn:microsoft.com/office/officeart/2005/8/layout/radial6"/>
    <dgm:cxn modelId="{7DF74069-E429-4659-9161-8E8DE2CF650E}" type="presParOf" srcId="{8EEF053E-B87C-4AEE-86DE-709D650C0451}" destId="{099D9480-A588-4244-B2C9-99C93376C840}" srcOrd="10" destOrd="0" presId="urn:microsoft.com/office/officeart/2005/8/layout/radial6"/>
    <dgm:cxn modelId="{E6DAFADE-B599-42C4-9DFB-195512F04B76}" type="presParOf" srcId="{8EEF053E-B87C-4AEE-86DE-709D650C0451}" destId="{9F378838-9A32-47D8-B2CC-EC84A7B1F523}" srcOrd="11" destOrd="0" presId="urn:microsoft.com/office/officeart/2005/8/layout/radial6"/>
    <dgm:cxn modelId="{8897090A-CE96-4045-89F1-5B3BC94C6CDD}" type="presParOf" srcId="{8EEF053E-B87C-4AEE-86DE-709D650C0451}" destId="{A81632CA-33DC-4AA5-ACCE-C61349AB1370}" srcOrd="12" destOrd="0" presId="urn:microsoft.com/office/officeart/2005/8/layout/radial6"/>
    <dgm:cxn modelId="{BF80C52E-8E48-43C9-8444-558C7A24444D}" type="presParOf" srcId="{8EEF053E-B87C-4AEE-86DE-709D650C0451}" destId="{14EBBF2B-ABF5-4446-8C52-6CEA00B0D38F}" srcOrd="13" destOrd="0" presId="urn:microsoft.com/office/officeart/2005/8/layout/radial6"/>
    <dgm:cxn modelId="{11F98F38-36BB-418D-B42A-A4B49F9AF3E9}" type="presParOf" srcId="{8EEF053E-B87C-4AEE-86DE-709D650C0451}" destId="{7BEBA112-6AB7-4F25-B83F-2B5D36CD96F5}" srcOrd="14" destOrd="0" presId="urn:microsoft.com/office/officeart/2005/8/layout/radial6"/>
    <dgm:cxn modelId="{582783A0-B846-4ACF-91A5-E733572011C9}" type="presParOf" srcId="{8EEF053E-B87C-4AEE-86DE-709D650C0451}" destId="{987A8072-4E86-474C-B1F4-58E2BFAB315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8072-4E86-474C-B1F4-58E2BFAB315E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1632CA-33DC-4AA5-ACCE-C61349AB1370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75E5E4-2E17-46BA-90C9-E91670A8BF7D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A05CB-899C-4983-B3EB-EB87F9ED0B83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04515-3C05-483D-95D4-9ADA5518536F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72ED4-8944-4F2F-AEF4-B8FBEB9C176B}">
      <dsp:nvSpPr>
        <dsp:cNvPr id="0" name=""/>
        <dsp:cNvSpPr/>
      </dsp:nvSpPr>
      <dsp:spPr>
        <a:xfrm>
          <a:off x="3614021" y="1816052"/>
          <a:ext cx="1992157" cy="1992157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নেটোয়ার্ক সংশ্লিষ্ট যন্ত্রপাতি</a:t>
          </a:r>
          <a:endParaRPr lang="en-US" sz="28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766" y="2107797"/>
        <a:ext cx="1408667" cy="1408667"/>
      </dsp:txXfrm>
    </dsp:sp>
    <dsp:sp modelId="{21EC4615-7077-4B51-A097-6E69DCE039D7}">
      <dsp:nvSpPr>
        <dsp:cNvPr id="0" name=""/>
        <dsp:cNvSpPr/>
      </dsp:nvSpPr>
      <dsp:spPr>
        <a:xfrm>
          <a:off x="3912844" y="1519"/>
          <a:ext cx="1394510" cy="13945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latin typeface="NikoshBAN" pitchFamily="2" charset="0"/>
              <a:cs typeface="NikoshBAN" pitchFamily="2" charset="0"/>
            </a:rPr>
            <a:t>ল্যান</a:t>
          </a:r>
          <a:endParaRPr lang="en-US" sz="28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latin typeface="NikoshBAN" pitchFamily="2" charset="0"/>
              <a:cs typeface="NikoshBAN" pitchFamily="2" charset="0"/>
            </a:rPr>
            <a:t>কার্ড</a:t>
          </a:r>
          <a:endParaRPr lang="en-US" sz="28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7065" y="205740"/>
        <a:ext cx="986068" cy="986068"/>
      </dsp:txXfrm>
    </dsp:sp>
    <dsp:sp modelId="{E12D5935-5183-4998-A67A-904748EF308E}">
      <dsp:nvSpPr>
        <dsp:cNvPr id="0" name=""/>
        <dsp:cNvSpPr/>
      </dsp:nvSpPr>
      <dsp:spPr>
        <a:xfrm>
          <a:off x="5922765" y="1461812"/>
          <a:ext cx="1394510" cy="13945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latin typeface="NikoshBAN" pitchFamily="2" charset="0"/>
              <a:cs typeface="NikoshBAN" pitchFamily="2" charset="0"/>
            </a:rPr>
            <a:t>হাব</a:t>
          </a:r>
          <a:endParaRPr lang="en-US" sz="28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6986" y="1666033"/>
        <a:ext cx="986068" cy="986068"/>
      </dsp:txXfrm>
    </dsp:sp>
    <dsp:sp modelId="{1052AD84-3E02-488F-BDFB-CEAD8D277C77}">
      <dsp:nvSpPr>
        <dsp:cNvPr id="0" name=""/>
        <dsp:cNvSpPr/>
      </dsp:nvSpPr>
      <dsp:spPr>
        <a:xfrm>
          <a:off x="5155044" y="3824616"/>
          <a:ext cx="1394510" cy="1394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latin typeface="NikoshBAN" pitchFamily="2" charset="0"/>
              <a:cs typeface="NikoshBAN" pitchFamily="2" charset="0"/>
            </a:rPr>
            <a:t>সুইচ</a:t>
          </a:r>
          <a:endParaRPr lang="en-US" sz="28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9265" y="4028837"/>
        <a:ext cx="986068" cy="986068"/>
      </dsp:txXfrm>
    </dsp:sp>
    <dsp:sp modelId="{099D9480-A588-4244-B2C9-99C93376C840}">
      <dsp:nvSpPr>
        <dsp:cNvPr id="0" name=""/>
        <dsp:cNvSpPr/>
      </dsp:nvSpPr>
      <dsp:spPr>
        <a:xfrm>
          <a:off x="2670645" y="3824616"/>
          <a:ext cx="1394510" cy="1394510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latin typeface="NikoshBAN" pitchFamily="2" charset="0"/>
              <a:cs typeface="NikoshBAN" pitchFamily="2" charset="0"/>
            </a:rPr>
            <a:t>রাউটার</a:t>
          </a:r>
          <a:endParaRPr lang="en-US" sz="28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4866" y="4028837"/>
        <a:ext cx="986068" cy="986068"/>
      </dsp:txXfrm>
    </dsp:sp>
    <dsp:sp modelId="{14EBBF2B-ABF5-4446-8C52-6CEA00B0D38F}">
      <dsp:nvSpPr>
        <dsp:cNvPr id="0" name=""/>
        <dsp:cNvSpPr/>
      </dsp:nvSpPr>
      <dsp:spPr>
        <a:xfrm>
          <a:off x="1902923" y="1461812"/>
          <a:ext cx="1394510" cy="13945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latin typeface="NikoshBAN" pitchFamily="2" charset="0"/>
              <a:cs typeface="NikoshBAN" pitchFamily="2" charset="0"/>
            </a:rPr>
            <a:t>মডেম</a:t>
          </a:r>
          <a:endParaRPr lang="en-US" sz="28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7144" y="1666033"/>
        <a:ext cx="986068" cy="98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33350"/>
            <a:ext cx="8839200" cy="659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99F0EB-4D7C-4183-A9A7-11FA7E89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9E6A1053-ED13-4349-BB3B-43794DFF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99F0EB-4D7C-4183-A9A7-11FA7E89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9E6A1053-ED13-4349-BB3B-43794DFF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99F0EB-4D7C-4183-A9A7-11FA7E89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9E6A1053-ED13-4349-BB3B-43794DFF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33350"/>
            <a:ext cx="8839200" cy="659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99F0EB-4D7C-4183-A9A7-11FA7E89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9E6A1053-ED13-4349-BB3B-43794DFF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99F0EB-4D7C-4183-A9A7-11FA7E89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9E6A1053-ED13-4349-BB3B-43794DFF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99F0EB-4D7C-4183-A9A7-11FA7E89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9E6A1053-ED13-4349-BB3B-43794DFF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599F0EB-4D7C-4183-A9A7-11FA7E89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9E6A1053-ED13-4349-BB3B-43794DFF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133350"/>
            <a:ext cx="8839200" cy="659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52400" y="133350"/>
            <a:ext cx="8839200" cy="659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33350"/>
            <a:ext cx="8839200" cy="659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199" y="990600"/>
            <a:ext cx="8381999" cy="6172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9681"/>
              </a:avLst>
            </a:prstTxWarp>
            <a:spAutoFit/>
          </a:bodyPr>
          <a:lstStyle/>
          <a:p>
            <a:pPr algn="ctr" defTabSz="457200"/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আইসিটি ক্লাসে সবাইকে স্বাগত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58" y="1752600"/>
            <a:ext cx="624288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5182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69572" y="5181600"/>
            <a:ext cx="114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0223" y="533400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" y="533400"/>
            <a:ext cx="4038600" cy="27873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t="19192" r="25757" b="34343"/>
          <a:stretch/>
        </p:blipFill>
        <p:spPr>
          <a:xfrm>
            <a:off x="4832145" y="3680139"/>
            <a:ext cx="3708879" cy="27968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17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41" y="1502744"/>
            <a:ext cx="5839691" cy="37957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5177" y="56418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 এবং সুইচের মধ্যে পার্থক্য জোড়ায় আলোচনা করে লেখ।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34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8442"/>
            <a:ext cx="3733800" cy="3089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5671054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3679"/>
            <a:ext cx="4081145" cy="3089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4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1447800"/>
            <a:ext cx="4000501" cy="2464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41707"/>
            <a:ext cx="3973745" cy="2375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05000" y="4644603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1524000"/>
            <a:ext cx="6780755" cy="38254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49778" y="5645475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699" y="350837"/>
            <a:ext cx="35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65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9"/>
          <a:stretch/>
        </p:blipFill>
        <p:spPr>
          <a:xfrm>
            <a:off x="381000" y="2606787"/>
            <a:ext cx="3886200" cy="33495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304800" y="412409"/>
            <a:ext cx="665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8"/>
          <a:stretch/>
        </p:blipFill>
        <p:spPr>
          <a:xfrm>
            <a:off x="4800600" y="1066800"/>
            <a:ext cx="3848138" cy="33495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5752" y="6096000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1754" y="4547563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95261"/>
              </p:ext>
            </p:extLst>
          </p:nvPr>
        </p:nvGraphicFramePr>
        <p:xfrm>
          <a:off x="3171104" y="2258432"/>
          <a:ext cx="2453842" cy="155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918360" imgH="582120" progId="Package">
                  <p:embed/>
                </p:oleObj>
              </mc:Choice>
              <mc:Fallback>
                <p:oleObj name="Packager Shell Object" showAsIcon="1" r:id="rId3" imgW="9183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1104" y="2258432"/>
                        <a:ext cx="2453842" cy="1558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1104" y="1039091"/>
            <a:ext cx="24529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51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305550" y="356919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bn-BD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620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0" y="3048000"/>
            <a:ext cx="613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সংশ্লিষ্ট আরো কি কি যন্ত্রপাতি রয়েছে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দেখাও।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6400800" y="304800"/>
            <a:ext cx="22905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514600"/>
            <a:ext cx="761989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defTabSz="45720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defTabSz="457200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36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5867400" y="228600"/>
            <a:ext cx="30636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0" y="793102"/>
            <a:ext cx="4677031" cy="36264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55860" y="5105400"/>
            <a:ext cx="8052390" cy="1055608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just" defTabSz="45720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 defTabSz="457200"/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বর্ণনা লিখে আনবে।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9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87003" y="3689593"/>
            <a:ext cx="3990320" cy="2616101"/>
          </a:xfrm>
          <a:prstGeom prst="rect">
            <a:avLst/>
          </a:prstGeom>
          <a:noFill/>
          <a:ln w="130175" cmpd="dbl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মোসলেম আলী সেক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IN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কম্পিউটার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1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কল্যাণপুর সিদ্দিকিয়া হাকিমিয়া দাখিল মাদরাসা</a:t>
            </a:r>
            <a:endParaRPr lang="en-US" sz="1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৭১১০৭১৪০৭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moslemalisheikh@gmail.co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n-BD" sz="24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661967" y="3648718"/>
            <a:ext cx="4075613" cy="2677656"/>
          </a:xfrm>
          <a:prstGeom prst="rect">
            <a:avLst/>
          </a:prstGeom>
          <a:noFill/>
          <a:ln w="130175" cmpd="dbl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907" y="554799"/>
            <a:ext cx="2169293" cy="2755941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70165" y="554799"/>
            <a:ext cx="2259216" cy="2755942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19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143000"/>
            <a:ext cx="6753990" cy="495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4368081" cy="42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82733"/>
            <a:ext cx="402706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5960" r="1970" b="31549"/>
          <a:stretch/>
        </p:blipFill>
        <p:spPr>
          <a:xfrm>
            <a:off x="3717734" y="3063153"/>
            <a:ext cx="2906646" cy="150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2222" r="5135" b="1616"/>
          <a:stretch/>
        </p:blipFill>
        <p:spPr>
          <a:xfrm>
            <a:off x="7115947" y="2209800"/>
            <a:ext cx="1498492" cy="3212982"/>
          </a:xfrm>
          <a:prstGeom prst="rect">
            <a:avLst/>
          </a:prstGeom>
        </p:spPr>
      </p:pic>
      <p:pic>
        <p:nvPicPr>
          <p:cNvPr id="9" name="Picture 8" descr="C:\Documents and Settings\Administrator\Desktop\M.khan-B-11-final lesson plan\computer_netwo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13" y="2260482"/>
            <a:ext cx="2804129" cy="334324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15913" y="1171143"/>
            <a:ext cx="31242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ছবিটাতে কি বুঝা যায়?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577" y="5809097"/>
            <a:ext cx="281365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হ্যাঁ নেটওয়ার্ক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0239" y="1171143"/>
            <a:ext cx="31242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ছবিটাতে এগুলা 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809097"/>
            <a:ext cx="351184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হ্যাঁ নেটওয়ার্ক তৈরিতে ব্যবহৃত যন্ত্র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71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3657600"/>
            <a:ext cx="6423553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 defTabSz="457200"/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4632336" cy="769441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আজকের পাঠ-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385480" cy="22123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5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228600" y="1600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47736" y="3002072"/>
            <a:ext cx="7434264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যন্ত্রপাতির নাম বলতে 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3886" y="2948732"/>
            <a:ext cx="640080" cy="640080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6786" y="3962400"/>
            <a:ext cx="7415214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 বিভিন্ন যন্ত্রপাতির কাজ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 পারবে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Oval 9"/>
          <p:cNvSpPr/>
          <p:nvPr/>
        </p:nvSpPr>
        <p:spPr>
          <a:xfrm>
            <a:off x="623886" y="3909060"/>
            <a:ext cx="640080" cy="640080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7736" y="4910822"/>
            <a:ext cx="7434264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Oval 11"/>
          <p:cNvSpPr/>
          <p:nvPr/>
        </p:nvSpPr>
        <p:spPr>
          <a:xfrm>
            <a:off x="623886" y="4857482"/>
            <a:ext cx="640080" cy="640080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84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940415"/>
              </p:ext>
            </p:extLst>
          </p:nvPr>
        </p:nvGraphicFramePr>
        <p:xfrm>
          <a:off x="-61913" y="1295400"/>
          <a:ext cx="9220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1662552" y="430889"/>
            <a:ext cx="61375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3" y="3010601"/>
            <a:ext cx="4181533" cy="257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6" y="440400"/>
            <a:ext cx="4176771" cy="257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05400" y="5791200"/>
            <a:ext cx="128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848338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391" y="381000"/>
            <a:ext cx="3924617" cy="2626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98805"/>
            <a:ext cx="3943667" cy="2626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4008" y="3232385"/>
            <a:ext cx="4191000" cy="31593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ইউএসভি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>
            <a:off x="6096000" y="457200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905" y="2286000"/>
            <a:ext cx="5404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সংশ্লিষ্ট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45480" y="4114800"/>
            <a:ext cx="6279320" cy="8224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হাব, সুইচ, রাউটার, মডেম।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480" y="4098132"/>
            <a:ext cx="1295400" cy="8558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14449" y="4181923"/>
            <a:ext cx="1009650" cy="688240"/>
          </a:xfrm>
          <a:prstGeom prst="roundRect">
            <a:avLst/>
          </a:prstGeom>
          <a:gradFill flip="none" rotWithShape="1">
            <a:gsLst>
              <a:gs pos="92000">
                <a:schemeClr val="accent6">
                  <a:lumMod val="60000"/>
                  <a:lumOff val="40000"/>
                </a:schemeClr>
              </a:gs>
              <a:gs pos="0">
                <a:schemeClr val="accent3">
                  <a:lumMod val="5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274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ABDUS SOBHAN</dc:creator>
  <cp:lastModifiedBy>ABDUS SOBHAN</cp:lastModifiedBy>
  <cp:revision>49</cp:revision>
  <dcterms:created xsi:type="dcterms:W3CDTF">2017-12-19T16:14:26Z</dcterms:created>
  <dcterms:modified xsi:type="dcterms:W3CDTF">2018-01-12T02:48:23Z</dcterms:modified>
</cp:coreProperties>
</file>